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62" r:id="rId5"/>
    <p:sldId id="259" r:id="rId6"/>
    <p:sldId id="263" r:id="rId7"/>
    <p:sldId id="260" r:id="rId8"/>
    <p:sldId id="261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CC0B-9FBE-4D39-8596-8600F381ED9B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54D-83B3-4F37-AB94-1C4441666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CC0B-9FBE-4D39-8596-8600F381ED9B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54D-83B3-4F37-AB94-1C4441666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CC0B-9FBE-4D39-8596-8600F381ED9B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54D-83B3-4F37-AB94-1C4441666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CC0B-9FBE-4D39-8596-8600F381ED9B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54D-83B3-4F37-AB94-1C4441666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CC0B-9FBE-4D39-8596-8600F381ED9B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54D-83B3-4F37-AB94-1C4441666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CC0B-9FBE-4D39-8596-8600F381ED9B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54D-83B3-4F37-AB94-1C4441666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CC0B-9FBE-4D39-8596-8600F381ED9B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54D-83B3-4F37-AB94-1C4441666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CC0B-9FBE-4D39-8596-8600F381ED9B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54D-83B3-4F37-AB94-1C4441666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CC0B-9FBE-4D39-8596-8600F381ED9B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54D-83B3-4F37-AB94-1C4441666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CC0B-9FBE-4D39-8596-8600F381ED9B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54D-83B3-4F37-AB94-1C4441666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CC0B-9FBE-4D39-8596-8600F381ED9B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5C3554D-83B3-4F37-AB94-1C4441666E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3ECC0B-9FBE-4D39-8596-8600F381ED9B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5C3554D-83B3-4F37-AB94-1C4441666EE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3108" y="381000"/>
            <a:ext cx="6643734" cy="297656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b="1" dirty="0" smtClean="0">
                <a:solidFill>
                  <a:schemeClr val="tx1"/>
                </a:solidFill>
              </a:rPr>
              <a:t>Образовательная </a:t>
            </a:r>
            <a:r>
              <a:rPr lang="ru-RU" sz="3600" b="1" dirty="0">
                <a:solidFill>
                  <a:schemeClr val="tx1"/>
                </a:solidFill>
              </a:rPr>
              <a:t>область социально-коммуникативное развитие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00430" y="3143248"/>
            <a:ext cx="5214974" cy="1500198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b="1" dirty="0" smtClean="0"/>
              <a:t>Подготовила воспитатель</a:t>
            </a:r>
          </a:p>
          <a:p>
            <a:pPr algn="r"/>
            <a:r>
              <a:rPr lang="ru-RU" b="1" dirty="0"/>
              <a:t>в</a:t>
            </a:r>
            <a:r>
              <a:rPr lang="ru-RU" b="1" dirty="0" smtClean="0"/>
              <a:t>торой группы </a:t>
            </a:r>
          </a:p>
          <a:p>
            <a:pPr algn="r"/>
            <a:r>
              <a:rPr lang="ru-RU" b="1" dirty="0" smtClean="0"/>
              <a:t>раннего возраста 11 </a:t>
            </a:r>
          </a:p>
          <a:p>
            <a:pPr algn="r"/>
            <a:r>
              <a:rPr lang="ru-RU" b="1" dirty="0" smtClean="0"/>
              <a:t>Титова Ю.А</a:t>
            </a:r>
            <a:endParaRPr lang="ru-RU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71546"/>
            <a:ext cx="2428874" cy="32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642918"/>
            <a:ext cx="8929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Развитие навыков самообслуживания.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Юлия\Desktop\группа 11\ноябрь\DSC05917.JPG"/>
          <p:cNvPicPr>
            <a:picLocks noChangeAspect="1" noChangeArrowheads="1"/>
          </p:cNvPicPr>
          <p:nvPr/>
        </p:nvPicPr>
        <p:blipFill>
          <a:blip r:embed="rId3" cstate="print"/>
          <a:srcRect l="14546" r="32727" b="10527"/>
          <a:stretch>
            <a:fillRect/>
          </a:stretch>
        </p:blipFill>
        <p:spPr bwMode="auto">
          <a:xfrm>
            <a:off x="3286116" y="1071546"/>
            <a:ext cx="2357454" cy="3000396"/>
          </a:xfrm>
          <a:prstGeom prst="rect">
            <a:avLst/>
          </a:prstGeom>
          <a:noFill/>
        </p:spPr>
      </p:pic>
      <p:pic>
        <p:nvPicPr>
          <p:cNvPr id="1027" name="Picture 3" descr="C:\Users\Юлия\Desktop\группа 11\ноябрь\IMG_20201117_153037.jpg"/>
          <p:cNvPicPr>
            <a:picLocks noChangeAspect="1" noChangeArrowheads="1"/>
          </p:cNvPicPr>
          <p:nvPr/>
        </p:nvPicPr>
        <p:blipFill>
          <a:blip r:embed="rId4" cstate="print"/>
          <a:srcRect l="7407" r="16667"/>
          <a:stretch>
            <a:fillRect/>
          </a:stretch>
        </p:blipFill>
        <p:spPr bwMode="auto">
          <a:xfrm>
            <a:off x="6072198" y="1214422"/>
            <a:ext cx="2714644" cy="4767180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4357694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Юлия\Desktop\группа 11\ноябрь\IMG_20201027_091038.jpg"/>
          <p:cNvPicPr>
            <a:picLocks noChangeAspect="1" noChangeArrowheads="1"/>
          </p:cNvPicPr>
          <p:nvPr/>
        </p:nvPicPr>
        <p:blipFill>
          <a:blip r:embed="rId2" cstate="print"/>
          <a:srcRect l="6811" b="19295"/>
          <a:stretch>
            <a:fillRect/>
          </a:stretch>
        </p:blipFill>
        <p:spPr bwMode="auto">
          <a:xfrm>
            <a:off x="2285984" y="1142984"/>
            <a:ext cx="3958787" cy="457123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Формирование основ безопасности.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2844" y="357166"/>
            <a:ext cx="8643998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Социально-коммуникативное развитие направлено на: </a:t>
            </a:r>
            <a:endParaRPr lang="ru-RU" sz="3200" b="1" dirty="0" smtClean="0"/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Формирование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первичных ценностных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представлений</a:t>
            </a:r>
          </a:p>
          <a:p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коммуникативных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способностей</a:t>
            </a:r>
          </a:p>
          <a:p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регуляторных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способностей</a:t>
            </a:r>
          </a:p>
          <a:p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Формирование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социальных представлений, умений, навыков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85720" y="0"/>
            <a:ext cx="835824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Формирование первичных ценностных представлений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Образ 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Юлия\Desktop\группа 11\ноябрь\IMG_20201117_153050.jpg"/>
          <p:cNvPicPr>
            <a:picLocks noChangeAspect="1" noChangeArrowheads="1"/>
          </p:cNvPicPr>
          <p:nvPr/>
        </p:nvPicPr>
        <p:blipFill>
          <a:blip r:embed="rId2" cstate="print"/>
          <a:srcRect l="9836" t="13700" r="-1172"/>
          <a:stretch>
            <a:fillRect/>
          </a:stretch>
        </p:blipFill>
        <p:spPr bwMode="auto">
          <a:xfrm>
            <a:off x="642910" y="1928802"/>
            <a:ext cx="3000396" cy="3779926"/>
          </a:xfrm>
          <a:prstGeom prst="rect">
            <a:avLst/>
          </a:prstGeom>
          <a:noFill/>
        </p:spPr>
      </p:pic>
      <p:pic>
        <p:nvPicPr>
          <p:cNvPr id="2051" name="Picture 3" descr="C:\Users\Юлия\Desktop\группа 11\ноябрь\IMG_20201117_152951.jpg"/>
          <p:cNvPicPr>
            <a:picLocks noChangeAspect="1" noChangeArrowheads="1"/>
          </p:cNvPicPr>
          <p:nvPr/>
        </p:nvPicPr>
        <p:blipFill>
          <a:blip r:embed="rId3" cstate="print"/>
          <a:srcRect t="15704" b="13631"/>
          <a:stretch>
            <a:fillRect/>
          </a:stretch>
        </p:blipFill>
        <p:spPr bwMode="auto">
          <a:xfrm>
            <a:off x="4929190" y="2214554"/>
            <a:ext cx="3381185" cy="3185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852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Нравственное воспитание.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Юлия\Desktop\группа 11\ноябрь\DSC059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857364"/>
            <a:ext cx="4084444" cy="306346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r="28261"/>
          <a:stretch>
            <a:fillRect/>
          </a:stretch>
        </p:blipFill>
        <p:spPr bwMode="auto">
          <a:xfrm>
            <a:off x="5000628" y="1357298"/>
            <a:ext cx="3758256" cy="392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Развитие коммуникативных способностей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500042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Формирование детско-взрослого сообщества.</a:t>
            </a:r>
            <a:r>
              <a:rPr lang="ru-RU" sz="2400" dirty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7595" b="13924"/>
          <a:stretch>
            <a:fillRect/>
          </a:stretch>
        </p:blipFill>
        <p:spPr bwMode="auto">
          <a:xfrm>
            <a:off x="142844" y="1071546"/>
            <a:ext cx="423270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t="5253" b="8074"/>
          <a:stretch>
            <a:fillRect/>
          </a:stretch>
        </p:blipFill>
        <p:spPr bwMode="auto">
          <a:xfrm>
            <a:off x="5072066" y="1643050"/>
            <a:ext cx="3626577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428736"/>
            <a:ext cx="5108588" cy="3831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500041"/>
            <a:ext cx="9001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Развитие общения, готовности к сотрудничеству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Развитие регуляторных способностей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428604"/>
            <a:ext cx="90011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Освоение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общепринятых правил и норм.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857231"/>
            <a:ext cx="90011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целенаправленности,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саморегуляции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Формирование социальных представлений, умений, навыков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000108"/>
            <a:ext cx="9001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Приобщение к доступной трудовой деятельности.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26" name="Picture 2" descr="G:\DCIM\101MSDCF\DSC05960.JPG"/>
          <p:cNvPicPr>
            <a:picLocks noChangeAspect="1" noChangeArrowheads="1"/>
          </p:cNvPicPr>
          <p:nvPr/>
        </p:nvPicPr>
        <p:blipFill>
          <a:blip r:embed="rId2" cstate="print"/>
          <a:srcRect r="15458" b="15462"/>
          <a:stretch>
            <a:fillRect/>
          </a:stretch>
        </p:blipFill>
        <p:spPr bwMode="auto">
          <a:xfrm>
            <a:off x="642910" y="2214554"/>
            <a:ext cx="3429024" cy="2571768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5957" r="7447"/>
          <a:stretch>
            <a:fillRect/>
          </a:stretch>
        </p:blipFill>
        <p:spPr bwMode="auto">
          <a:xfrm>
            <a:off x="5572132" y="2143116"/>
            <a:ext cx="284536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4"/>
            <a:ext cx="246461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21429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Развитие игровой деятельности.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 l="19238" t="19238" r="16782" b="1660"/>
          <a:stretch>
            <a:fillRect/>
          </a:stretch>
        </p:blipFill>
        <p:spPr bwMode="auto">
          <a:xfrm>
            <a:off x="2714612" y="1428736"/>
            <a:ext cx="3929091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C:\Users\Юлия\Desktop\группа 11\ноябрь\IMG_20201117_152831.jpg"/>
          <p:cNvPicPr>
            <a:picLocks noChangeAspect="1" noChangeArrowheads="1"/>
          </p:cNvPicPr>
          <p:nvPr/>
        </p:nvPicPr>
        <p:blipFill>
          <a:blip r:embed="rId4" cstate="print"/>
          <a:srcRect r="8226"/>
          <a:stretch>
            <a:fillRect/>
          </a:stretch>
        </p:blipFill>
        <p:spPr bwMode="auto">
          <a:xfrm>
            <a:off x="6786578" y="3286124"/>
            <a:ext cx="2183960" cy="3172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123</TotalTime>
  <Words>94</Words>
  <Application>Microsoft Office PowerPoint</Application>
  <PresentationFormat>Экран (4:3)</PresentationFormat>
  <Paragraphs>36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Поток</vt:lpstr>
      <vt:lpstr>    Образовательная область социально-коммуникативное развитие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Образовательная область социально-коммуникативное развитие</dc:title>
  <dc:creator>Юлия</dc:creator>
  <cp:lastModifiedBy>Юлия</cp:lastModifiedBy>
  <cp:revision>15</cp:revision>
  <dcterms:created xsi:type="dcterms:W3CDTF">2020-11-18T16:57:12Z</dcterms:created>
  <dcterms:modified xsi:type="dcterms:W3CDTF">2020-11-19T17:02:27Z</dcterms:modified>
</cp:coreProperties>
</file>